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5"/>
  </p:normalViewPr>
  <p:slideViewPr>
    <p:cSldViewPr snapToGrid="0">
      <p:cViewPr>
        <p:scale>
          <a:sx n="76" d="100"/>
          <a:sy n="76" d="100"/>
        </p:scale>
        <p:origin x="196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9392B-0474-6545-96EF-19D1E4A85DC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4661F-057E-F749-BF3F-CCE7B762A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1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4661F-057E-F749-BF3F-CCE7B762A7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7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4661F-057E-F749-BF3F-CCE7B762A7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84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4661F-057E-F749-BF3F-CCE7B762A7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4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5C64-0AD3-FDE5-8CDC-3E266A705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B660-0A88-AFEF-8AAD-7CBC62580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C246-4346-9B73-91C5-39FFC7BE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775E5-EFC4-A747-A781-4DE9AB5F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106A2-9A30-FA42-71B8-BC8FA53DD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9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730EC-63AF-973D-A5BB-1958583D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1A80E-4927-908B-1686-AA8A19B27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3DC4-0148-A400-AF79-623EE699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3FE57-4A1B-5C1F-F6F1-80DBEEE8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C38D1-A9AC-D1A9-0BD6-16B5D70F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7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3B2999-01D7-6031-184D-F3D3816D8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93689-278C-F105-0022-F03092C18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3C94F-41F5-0145-1B81-2C7D229C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D559D-7181-758B-C977-D06FD58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F8980-D9E7-04EB-6EFE-905BF15C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4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7832-A403-D763-A957-C81026AC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C606F-9077-BAF6-D113-F95F4F9C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B2DFE-EFDD-F4CE-4350-855FC4BF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9441B-509F-9EDA-5C98-B6E9F2B2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845D-89FE-21EE-50C3-3AF078FD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7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7437-EC35-AD62-3B9B-4D4C9254E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07A1-549C-5094-B6A4-04994D6C4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E0AF4-27C3-C071-29A9-89C1C2C9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0FBB-8DF5-FB20-0E55-EFBBCE2F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A12C7-5094-0E0F-9C51-C90D33F4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EF42-3130-2B14-F346-59632CEB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579A5-F64F-97E7-3BE7-846099104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79D1-CBE0-08C4-E691-34367A7F7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7BA3E-3A6E-BB53-44D6-EE0721725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BF4E9-04C5-00FA-2766-0D4ECB59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1696D-A8F3-D7B5-A71A-3BA058B0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6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6F23-3E76-D6B5-226F-BD96B90C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6F906-BAEA-41C2-26F9-0978F3C54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6F2D4-5E11-6DD7-EF8F-2375A1DE4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5A392-0326-79A2-7CB4-22E13662E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1F369-04E1-F650-05F6-5BBE8252E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43BBE-E784-F75A-D79E-61B455EB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47ABA-F19F-5D31-8F98-57D380E82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B3E74-4A7F-4FF6-AE48-85571331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0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AD1BB-33A3-7F14-1ABE-2523D306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22023-CF5F-C7D4-F7F8-1E9021F6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9F519-AF12-23EC-DB0B-BB335F75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5A290-C7D9-47E1-A77A-EF53413D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4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88EC8-885E-0CCB-72BD-1797992A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369132-3AC4-5152-718C-009EA33B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6DD81-468E-B113-1053-FD4271F4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2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46BD-8E03-AA56-6BAB-EECA5C56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4729-FC55-A0BA-36C9-F4F1CB78E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58DA0-F70F-FC2F-54A7-331196E19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14328-2A01-AE0F-0766-65E418A7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75520-0692-702D-EEA0-0A0869D40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507A7-DA37-8292-3B85-B75A683F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8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B04-5258-5D50-1185-5A981B3D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D9692-9B17-4B36-886B-4B9EBDA5D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E18DB-1FB1-D76F-94FE-BBDF5FAD3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4D385-633F-45CD-1844-320B9D3B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A5694-6A41-E413-4DBE-9674F0A2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E9046-181E-98BD-BE5F-49EAF954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1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7DEE1A-B396-17F5-3EFC-DD212010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50497-31F7-6999-C07A-3309BD588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424CE-57AE-D35B-B1EA-24B66398B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2BD52-BB05-B24C-83DA-BCC0F0A8FC6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AAFFD-2288-1444-C71C-86588B3DE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B6D07-7874-F304-88E7-DCA134C47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54BA0-691E-7C41-B580-262CC37F6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9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7.png"/><Relationship Id="rId7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10" descr="A blue circle on a black background&#10;&#10;Description automatically generated">
            <a:extLst>
              <a:ext uri="{FF2B5EF4-FFF2-40B4-BE49-F238E27FC236}">
                <a16:creationId xmlns:a16="http://schemas.microsoft.com/office/drawing/2014/main" id="{EE9D5831-ABDA-A258-A30E-79D927FB85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636145" y="-1067423"/>
            <a:ext cx="4703381" cy="3136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9189CF-0BA7-4ED8-668F-AFB729761130}"/>
              </a:ext>
            </a:extLst>
          </p:cNvPr>
          <p:cNvGrpSpPr/>
          <p:nvPr/>
        </p:nvGrpSpPr>
        <p:grpSpPr>
          <a:xfrm>
            <a:off x="255080" y="1954384"/>
            <a:ext cx="3884522" cy="5877803"/>
            <a:chOff x="5984941" y="94667"/>
            <a:chExt cx="4532313" cy="6858000"/>
          </a:xfrm>
        </p:grpSpPr>
        <p:pic>
          <p:nvPicPr>
            <p:cNvPr id="13" name="Picture 12" descr="A screenshot of a hotel room&#10;&#10;Description automatically generated">
              <a:extLst>
                <a:ext uri="{FF2B5EF4-FFF2-40B4-BE49-F238E27FC236}">
                  <a16:creationId xmlns:a16="http://schemas.microsoft.com/office/drawing/2014/main" id="{D14C4594-671D-29CF-6013-821E59F12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5804" y="228953"/>
              <a:ext cx="3035300" cy="6280704"/>
            </a:xfrm>
            <a:prstGeom prst="rect">
              <a:avLst/>
            </a:prstGeom>
          </p:spPr>
        </p:pic>
        <p:pic>
          <p:nvPicPr>
            <p:cNvPr id="1026" name="Picture 2" descr="Iphone X Screen Mockup transparent PNG - StickPNG">
              <a:extLst>
                <a:ext uri="{FF2B5EF4-FFF2-40B4-BE49-F238E27FC236}">
                  <a16:creationId xmlns:a16="http://schemas.microsoft.com/office/drawing/2014/main" id="{7708643C-BE29-EBEA-26FC-2E40088E1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941" y="94667"/>
              <a:ext cx="45323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3AF21D-9A78-86E9-09FA-4356639A9A07}"/>
              </a:ext>
            </a:extLst>
          </p:cNvPr>
          <p:cNvGrpSpPr/>
          <p:nvPr/>
        </p:nvGrpSpPr>
        <p:grpSpPr>
          <a:xfrm>
            <a:off x="-1367831" y="1151213"/>
            <a:ext cx="3884522" cy="5877803"/>
            <a:chOff x="2158710" y="0"/>
            <a:chExt cx="4532313" cy="6858000"/>
          </a:xfrm>
        </p:grpSpPr>
        <p:pic>
          <p:nvPicPr>
            <p:cNvPr id="8" name="Picture 7" descr="A poster with a house in a blue circle&#10;&#10;Description automatically generated">
              <a:extLst>
                <a:ext uri="{FF2B5EF4-FFF2-40B4-BE49-F238E27FC236}">
                  <a16:creationId xmlns:a16="http://schemas.microsoft.com/office/drawing/2014/main" id="{035F5B09-F4CD-6EEB-FA13-16244A8C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78729" y="134286"/>
              <a:ext cx="2951018" cy="6357791"/>
            </a:xfrm>
            <a:prstGeom prst="rect">
              <a:avLst/>
            </a:prstGeom>
          </p:spPr>
        </p:pic>
        <p:pic>
          <p:nvPicPr>
            <p:cNvPr id="9" name="Picture 2" descr="Iphone X Screen Mockup transparent PNG - StickPNG">
              <a:extLst>
                <a:ext uri="{FF2B5EF4-FFF2-40B4-BE49-F238E27FC236}">
                  <a16:creationId xmlns:a16="http://schemas.microsoft.com/office/drawing/2014/main" id="{429A4889-F474-F844-3257-F428EBAB9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710" y="0"/>
              <a:ext cx="45323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A blue and orange logo with a house in the middle&#10;&#10;Description automatically generated">
            <a:extLst>
              <a:ext uri="{FF2B5EF4-FFF2-40B4-BE49-F238E27FC236}">
                <a16:creationId xmlns:a16="http://schemas.microsoft.com/office/drawing/2014/main" id="{B6BD996F-A7AD-0767-1EC8-E07469CC6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762" y="1805494"/>
            <a:ext cx="3196548" cy="2914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99E19F-F457-9B94-6148-78200AEB7A80}"/>
              </a:ext>
            </a:extLst>
          </p:cNvPr>
          <p:cNvSpPr txBox="1"/>
          <p:nvPr/>
        </p:nvSpPr>
        <p:spPr>
          <a:xfrm>
            <a:off x="3067236" y="4880780"/>
            <a:ext cx="572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venir Black" panose="02000503020000020003" pitchFamily="2" charset="0"/>
              </a:rPr>
              <a:t>Safe nights start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030765-F014-9CAD-F381-239861F58C51}"/>
              </a:ext>
            </a:extLst>
          </p:cNvPr>
          <p:cNvSpPr txBox="1"/>
          <p:nvPr/>
        </p:nvSpPr>
        <p:spPr>
          <a:xfrm>
            <a:off x="8546123" y="531604"/>
            <a:ext cx="33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600" dirty="0">
                <a:latin typeface="Avenir Black" panose="02000503020000020003" pitchFamily="2" charset="0"/>
              </a:rPr>
              <a:t>TEAM</a:t>
            </a:r>
            <a:r>
              <a:rPr lang="en-US" sz="1400" spc="600" dirty="0">
                <a:latin typeface="Avenir Light" panose="020B0402020203020204" pitchFamily="34" charset="77"/>
              </a:rPr>
              <a:t>:CODEBUSTERS</a:t>
            </a:r>
          </a:p>
        </p:txBody>
      </p:sp>
      <p:pic>
        <p:nvPicPr>
          <p:cNvPr id="22" name="Picture 2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D450355-ED11-519B-376C-EC6322029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610" y="4049201"/>
            <a:ext cx="2277195" cy="227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3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circle with black background&#10;&#10;Description automatically generated">
            <a:extLst>
              <a:ext uri="{FF2B5EF4-FFF2-40B4-BE49-F238E27FC236}">
                <a16:creationId xmlns:a16="http://schemas.microsoft.com/office/drawing/2014/main" id="{6CD8985F-C297-50A7-68CA-138F61371E1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99434" y="5639935"/>
            <a:ext cx="6968359" cy="2777933"/>
          </a:xfrm>
          <a:prstGeom prst="rect">
            <a:avLst/>
          </a:prstGeom>
        </p:spPr>
      </p:pic>
      <p:pic>
        <p:nvPicPr>
          <p:cNvPr id="11" name="Content Placeholder 10" descr="A blue circle on a black background&#10;&#10;Description automatically generated">
            <a:extLst>
              <a:ext uri="{FF2B5EF4-FFF2-40B4-BE49-F238E27FC236}">
                <a16:creationId xmlns:a16="http://schemas.microsoft.com/office/drawing/2014/main" id="{873437CE-AFBA-8694-581E-C8E0BC0F6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424153" y="-1446212"/>
            <a:ext cx="4703381" cy="31369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AB62E-197A-17BE-A578-80D239FE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Challenge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33F0D-F22F-83CE-15F7-07E442910D0D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1ECA7E-E8ED-79F0-FD32-D9933B3B2489}"/>
              </a:ext>
            </a:extLst>
          </p:cNvPr>
          <p:cNvSpPr txBox="1">
            <a:spLocks/>
          </p:cNvSpPr>
          <p:nvPr/>
        </p:nvSpPr>
        <p:spPr>
          <a:xfrm>
            <a:off x="888076" y="1227407"/>
            <a:ext cx="10515600" cy="690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venir Medium" panose="02000503020000020003" pitchFamily="2" charset="0"/>
              </a:rPr>
              <a:t>Homeless host availability 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8DD8E51-0034-97D3-1E2C-81659461363B}"/>
              </a:ext>
            </a:extLst>
          </p:cNvPr>
          <p:cNvSpPr txBox="1">
            <a:spLocks/>
          </p:cNvSpPr>
          <p:nvPr/>
        </p:nvSpPr>
        <p:spPr>
          <a:xfrm>
            <a:off x="838200" y="2190857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panose="02000503020000020003" pitchFamily="2" charset="0"/>
              </a:rPr>
              <a:t>Response</a:t>
            </a:r>
            <a:r>
              <a:rPr lang="en-US" dirty="0"/>
              <a:t>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029DE2-4656-D5B1-EB18-8E43D258FD7A}"/>
              </a:ext>
            </a:extLst>
          </p:cNvPr>
          <p:cNvSpPr txBox="1">
            <a:spLocks/>
          </p:cNvSpPr>
          <p:nvPr/>
        </p:nvSpPr>
        <p:spPr>
          <a:xfrm>
            <a:off x="838200" y="2747962"/>
            <a:ext cx="10515600" cy="68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venir Medium" panose="02000503020000020003" pitchFamily="2" charset="0"/>
              </a:rPr>
              <a:t>Real time web app matching people at risk of homelessness with hosts.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51F309-4267-8E31-9D55-D60844B4003E}"/>
              </a:ext>
            </a:extLst>
          </p:cNvPr>
          <p:cNvSpPr txBox="1">
            <a:spLocks/>
          </p:cNvSpPr>
          <p:nvPr/>
        </p:nvSpPr>
        <p:spPr>
          <a:xfrm>
            <a:off x="838200" y="3754768"/>
            <a:ext cx="10515600" cy="775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panose="02000503020000020003" pitchFamily="2" charset="0"/>
              </a:rPr>
              <a:t>Provide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E19F94D-8853-999A-439A-8E30DC92AF32}"/>
              </a:ext>
            </a:extLst>
          </p:cNvPr>
          <p:cNvSpPr txBox="1">
            <a:spLocks/>
          </p:cNvSpPr>
          <p:nvPr/>
        </p:nvSpPr>
        <p:spPr>
          <a:xfrm>
            <a:off x="854825" y="4317199"/>
            <a:ext cx="10515600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venir Medium" panose="02000503020000020003" pitchFamily="2" charset="0"/>
              </a:rPr>
              <a:t>Early intervention and long-term demand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82A8F73-3446-3BFA-15A7-303C14914995}"/>
              </a:ext>
            </a:extLst>
          </p:cNvPr>
          <p:cNvSpPr txBox="1">
            <a:spLocks/>
          </p:cNvSpPr>
          <p:nvPr/>
        </p:nvSpPr>
        <p:spPr>
          <a:xfrm>
            <a:off x="840974" y="4868599"/>
            <a:ext cx="10515600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venir Medium" panose="02000503020000020003" pitchFamily="2" charset="0"/>
              </a:rPr>
              <a:t>•  Secure, automated to self serve reducing logistical burden  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06C6C23-32C5-8BEB-1302-5C71B91E2428}"/>
              </a:ext>
            </a:extLst>
          </p:cNvPr>
          <p:cNvSpPr txBox="1">
            <a:spLocks/>
          </p:cNvSpPr>
          <p:nvPr/>
        </p:nvSpPr>
        <p:spPr>
          <a:xfrm>
            <a:off x="839594" y="5353503"/>
            <a:ext cx="9559636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venir Medium" panose="02000503020000020003" pitchFamily="2" charset="0"/>
              </a:rPr>
              <a:t>•  Reporting dashboard to manage ratings and feedback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08094FE-5254-D454-10D1-04CE15E1BCFB}"/>
              </a:ext>
            </a:extLst>
          </p:cNvPr>
          <p:cNvSpPr txBox="1">
            <a:spLocks/>
          </p:cNvSpPr>
          <p:nvPr/>
        </p:nvSpPr>
        <p:spPr>
          <a:xfrm>
            <a:off x="860372" y="5819015"/>
            <a:ext cx="10515600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venir Medium" panose="02000503020000020003" pitchFamily="2" charset="0"/>
              </a:rPr>
              <a:t>•  Helping Britain prosper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6C0E00-1646-531E-A512-3AB17B2F9D23}"/>
              </a:ext>
            </a:extLst>
          </p:cNvPr>
          <p:cNvSpPr txBox="1"/>
          <p:nvPr/>
        </p:nvSpPr>
        <p:spPr>
          <a:xfrm>
            <a:off x="9368765" y="531604"/>
            <a:ext cx="251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latin typeface="Avenir Light" panose="020B0402020203020204" pitchFamily="34" charset="77"/>
              </a:rPr>
              <a:t>CODEBUSTERS</a:t>
            </a:r>
          </a:p>
        </p:txBody>
      </p:sp>
      <p:pic>
        <p:nvPicPr>
          <p:cNvPr id="29" name="Picture 28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0D10E991-80C2-9C41-D884-194132DED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976" y="4049201"/>
            <a:ext cx="2277195" cy="227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10" descr="A blue circle on a black background&#10;&#10;Description automatically generated">
            <a:extLst>
              <a:ext uri="{FF2B5EF4-FFF2-40B4-BE49-F238E27FC236}">
                <a16:creationId xmlns:a16="http://schemas.microsoft.com/office/drawing/2014/main" id="{FCEC1661-5AAA-D563-3015-087329016F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24153" y="-1446212"/>
            <a:ext cx="4703381" cy="3136900"/>
          </a:xfrm>
          <a:prstGeom prst="rect">
            <a:avLst/>
          </a:prstGeom>
        </p:spPr>
      </p:pic>
      <p:pic>
        <p:nvPicPr>
          <p:cNvPr id="13" name="Picture 12" descr="A yellow circle with black background&#10;&#10;Description automatically generated">
            <a:extLst>
              <a:ext uri="{FF2B5EF4-FFF2-40B4-BE49-F238E27FC236}">
                <a16:creationId xmlns:a16="http://schemas.microsoft.com/office/drawing/2014/main" id="{6CD8985F-C297-50A7-68CA-138F61371E1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99434" y="5639935"/>
            <a:ext cx="6968359" cy="2777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AB62E-197A-17BE-A578-80D239FE7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90465" cy="1325563"/>
          </a:xfrm>
        </p:spPr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Our user journeys – </a:t>
            </a:r>
            <a:r>
              <a:rPr lang="en-US" dirty="0">
                <a:latin typeface="Avenir Book" panose="02000503020000020003" pitchFamily="2" charset="0"/>
              </a:rPr>
              <a:t>3 key users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ECF1D-A8AF-A177-600F-9AF29D888EAE}"/>
              </a:ext>
            </a:extLst>
          </p:cNvPr>
          <p:cNvSpPr txBox="1"/>
          <p:nvPr/>
        </p:nvSpPr>
        <p:spPr>
          <a:xfrm>
            <a:off x="9368765" y="531604"/>
            <a:ext cx="251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latin typeface="Avenir Light" panose="020B0402020203020204" pitchFamily="34" charset="77"/>
              </a:rPr>
              <a:t>CODEBUSTERS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42A4DE3-8682-F7F9-EF38-B0BB3CC9784C}"/>
              </a:ext>
            </a:extLst>
          </p:cNvPr>
          <p:cNvSpPr txBox="1">
            <a:spLocks/>
          </p:cNvSpPr>
          <p:nvPr/>
        </p:nvSpPr>
        <p:spPr>
          <a:xfrm>
            <a:off x="2193597" y="2177642"/>
            <a:ext cx="929640" cy="1419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38B9CA-0665-9203-6A4E-F6359B1B041B}"/>
              </a:ext>
            </a:extLst>
          </p:cNvPr>
          <p:cNvGrpSpPr/>
          <p:nvPr/>
        </p:nvGrpSpPr>
        <p:grpSpPr>
          <a:xfrm>
            <a:off x="8848396" y="1355878"/>
            <a:ext cx="3323722" cy="5079145"/>
            <a:chOff x="7381776" y="1000983"/>
            <a:chExt cx="4800526" cy="7335923"/>
          </a:xfrm>
        </p:grpSpPr>
        <p:pic>
          <p:nvPicPr>
            <p:cNvPr id="30" name="Picture 29" descr="A screenshot of a phone&#10;&#10;Description automatically generated">
              <a:extLst>
                <a:ext uri="{FF2B5EF4-FFF2-40B4-BE49-F238E27FC236}">
                  <a16:creationId xmlns:a16="http://schemas.microsoft.com/office/drawing/2014/main" id="{B111C5DE-BC99-916A-0DC0-140A5CBFB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9871" y="1216086"/>
              <a:ext cx="3167180" cy="6858000"/>
            </a:xfrm>
            <a:prstGeom prst="rect">
              <a:avLst/>
            </a:prstGeom>
          </p:spPr>
        </p:pic>
        <p:pic>
          <p:nvPicPr>
            <p:cNvPr id="2050" name="Picture 2" descr="Iphone X Screen Mockup transparent PNG - StickPNG">
              <a:extLst>
                <a:ext uri="{FF2B5EF4-FFF2-40B4-BE49-F238E27FC236}">
                  <a16:creationId xmlns:a16="http://schemas.microsoft.com/office/drawing/2014/main" id="{3516E66F-0A67-2E48-9795-AF2AF3F33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776" y="1000983"/>
              <a:ext cx="4800526" cy="73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42" descr="A person with a beard&#10;&#10;Description automatically generated">
            <a:extLst>
              <a:ext uri="{FF2B5EF4-FFF2-40B4-BE49-F238E27FC236}">
                <a16:creationId xmlns:a16="http://schemas.microsoft.com/office/drawing/2014/main" id="{0BA475D2-290C-BE8E-B9DB-6A3512D9B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09" b="13245"/>
          <a:stretch/>
        </p:blipFill>
        <p:spPr>
          <a:xfrm>
            <a:off x="654888" y="2053592"/>
            <a:ext cx="1215258" cy="1118666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B252450-C0AC-8838-B394-8684D11A69CA}"/>
              </a:ext>
            </a:extLst>
          </p:cNvPr>
          <p:cNvSpPr/>
          <p:nvPr/>
        </p:nvSpPr>
        <p:spPr>
          <a:xfrm>
            <a:off x="2640877" y="2202694"/>
            <a:ext cx="5884068" cy="9695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 am homeless with access to a mobile phone and internet access; I want to book myself into a room to escape the cold. 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EC6D139-0710-C5FF-EB0D-EEE58801BD10}"/>
              </a:ext>
            </a:extLst>
          </p:cNvPr>
          <p:cNvSpPr/>
          <p:nvPr/>
        </p:nvSpPr>
        <p:spPr>
          <a:xfrm>
            <a:off x="2223949" y="9894072"/>
            <a:ext cx="5884068" cy="969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am an outreach worker, walking the streets at night and want a quick and easy way to book rooms for the people I come across. </a:t>
            </a:r>
          </a:p>
        </p:txBody>
      </p:sp>
      <p:pic>
        <p:nvPicPr>
          <p:cNvPr id="51" name="Picture 5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6ABBED2-DB56-BDDE-96CC-01D5F3097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944" y="3412381"/>
            <a:ext cx="1137114" cy="1172428"/>
          </a:xfrm>
          <a:prstGeom prst="rect">
            <a:avLst/>
          </a:prstGeom>
        </p:spPr>
      </p:pic>
      <p:pic>
        <p:nvPicPr>
          <p:cNvPr id="53" name="Picture 52" descr="A person smiling with her hands in her pockets&#10;&#10;Description automatically generated">
            <a:extLst>
              <a:ext uri="{FF2B5EF4-FFF2-40B4-BE49-F238E27FC236}">
                <a16:creationId xmlns:a16="http://schemas.microsoft.com/office/drawing/2014/main" id="{77CA92F8-7506-984C-9FB3-B4260B71C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960" y="4867599"/>
            <a:ext cx="1137114" cy="1238642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6C0B67D7-598D-A3B3-9189-9A0D3AFA8A12}"/>
              </a:ext>
            </a:extLst>
          </p:cNvPr>
          <p:cNvSpPr txBox="1">
            <a:spLocks/>
          </p:cNvSpPr>
          <p:nvPr/>
        </p:nvSpPr>
        <p:spPr>
          <a:xfrm>
            <a:off x="2140686" y="3761784"/>
            <a:ext cx="929640" cy="1419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AC7409B-3C96-9487-2A3D-A58E6FD375C0}"/>
              </a:ext>
            </a:extLst>
          </p:cNvPr>
          <p:cNvSpPr/>
          <p:nvPr/>
        </p:nvSpPr>
        <p:spPr>
          <a:xfrm>
            <a:off x="2587966" y="3786836"/>
            <a:ext cx="5520051" cy="9695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 am a teacher with a spare room in a quiet household, I want to manage my room bookings in a user-friendly manner.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6221C2B-57E5-28B2-C986-3C95115B1B98}"/>
              </a:ext>
            </a:extLst>
          </p:cNvPr>
          <p:cNvSpPr txBox="1">
            <a:spLocks/>
          </p:cNvSpPr>
          <p:nvPr/>
        </p:nvSpPr>
        <p:spPr>
          <a:xfrm>
            <a:off x="2023541" y="5376487"/>
            <a:ext cx="929640" cy="1419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04A0202-9F75-EAD4-FB27-98A542525127}"/>
              </a:ext>
            </a:extLst>
          </p:cNvPr>
          <p:cNvSpPr/>
          <p:nvPr/>
        </p:nvSpPr>
        <p:spPr>
          <a:xfrm>
            <a:off x="2470821" y="5401539"/>
            <a:ext cx="5884068" cy="9695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 am an outreach worker, walking the streets at night and want a quick and easy way to book rooms for the people I come across. </a:t>
            </a:r>
          </a:p>
        </p:txBody>
      </p:sp>
    </p:spTree>
    <p:extLst>
      <p:ext uri="{BB962C8B-B14F-4D97-AF65-F5344CB8AC3E}">
        <p14:creationId xmlns:p14="http://schemas.microsoft.com/office/powerpoint/2010/main" val="85195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0" descr="A blue circle on a black background&#10;&#10;Description automatically generated">
            <a:extLst>
              <a:ext uri="{FF2B5EF4-FFF2-40B4-BE49-F238E27FC236}">
                <a16:creationId xmlns:a16="http://schemas.microsoft.com/office/drawing/2014/main" id="{66D87841-3432-246F-BA2E-C6442FE7F9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24153" y="-1446212"/>
            <a:ext cx="4703381" cy="3136900"/>
          </a:xfrm>
          <a:prstGeom prst="rect">
            <a:avLst/>
          </a:prstGeom>
        </p:spPr>
      </p:pic>
      <p:pic>
        <p:nvPicPr>
          <p:cNvPr id="13" name="Picture 12" descr="A yellow circle with black background&#10;&#10;Description automatically generated">
            <a:extLst>
              <a:ext uri="{FF2B5EF4-FFF2-40B4-BE49-F238E27FC236}">
                <a16:creationId xmlns:a16="http://schemas.microsoft.com/office/drawing/2014/main" id="{6CD8985F-C297-50A7-68CA-138F61371E1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99434" y="5639935"/>
            <a:ext cx="6968359" cy="277793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F272385-89B8-781A-8A83-40D4A7703980}"/>
              </a:ext>
            </a:extLst>
          </p:cNvPr>
          <p:cNvGrpSpPr/>
          <p:nvPr/>
        </p:nvGrpSpPr>
        <p:grpSpPr>
          <a:xfrm>
            <a:off x="213483" y="1997537"/>
            <a:ext cx="4043420" cy="6178951"/>
            <a:chOff x="104626" y="1451228"/>
            <a:chExt cx="4591017" cy="7015761"/>
          </a:xfrm>
        </p:grpSpPr>
        <p:pic>
          <p:nvPicPr>
            <p:cNvPr id="10" name="Picture 9" descr="A screenshot of a hotel room&#10;&#10;Description automatically generated">
              <a:extLst>
                <a:ext uri="{FF2B5EF4-FFF2-40B4-BE49-F238E27FC236}">
                  <a16:creationId xmlns:a16="http://schemas.microsoft.com/office/drawing/2014/main" id="{1C655C81-2E06-0B17-EAB4-6D66833F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846" y="1622553"/>
              <a:ext cx="2884811" cy="6246576"/>
            </a:xfrm>
            <a:prstGeom prst="rect">
              <a:avLst/>
            </a:prstGeom>
          </p:spPr>
        </p:pic>
        <p:pic>
          <p:nvPicPr>
            <p:cNvPr id="2050" name="Picture 2" descr="Iphone X Screen Mockup transparent PNG - StickPNG">
              <a:extLst>
                <a:ext uri="{FF2B5EF4-FFF2-40B4-BE49-F238E27FC236}">
                  <a16:creationId xmlns:a16="http://schemas.microsoft.com/office/drawing/2014/main" id="{3516E66F-0A67-2E48-9795-AF2AF3F33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26" y="1451228"/>
              <a:ext cx="4591017" cy="7015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EAB62E-197A-17BE-A578-80D239FE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Pete’s Scenario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33F0D-F22F-83CE-15F7-07E442910D0D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ECF1D-A8AF-A177-600F-9AF29D888EAE}"/>
              </a:ext>
            </a:extLst>
          </p:cNvPr>
          <p:cNvSpPr txBox="1"/>
          <p:nvPr/>
        </p:nvSpPr>
        <p:spPr>
          <a:xfrm>
            <a:off x="9368765" y="531604"/>
            <a:ext cx="251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latin typeface="Avenir Light" panose="020B0402020203020204" pitchFamily="34" charset="77"/>
              </a:rPr>
              <a:t>CODEBUSTERS</a:t>
            </a:r>
          </a:p>
        </p:txBody>
      </p:sp>
      <p:pic>
        <p:nvPicPr>
          <p:cNvPr id="22" name="Picture 21" descr="A person with a beard&#10;&#10;Description automatically generated">
            <a:extLst>
              <a:ext uri="{FF2B5EF4-FFF2-40B4-BE49-F238E27FC236}">
                <a16:creationId xmlns:a16="http://schemas.microsoft.com/office/drawing/2014/main" id="{A6A02DC2-6346-D9E1-7DDA-E8795A8364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09" b="13245"/>
          <a:stretch/>
        </p:blipFill>
        <p:spPr>
          <a:xfrm>
            <a:off x="5257620" y="510007"/>
            <a:ext cx="1066376" cy="98161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7A63891-7A6F-7546-886B-F07473BCF311}"/>
              </a:ext>
            </a:extLst>
          </p:cNvPr>
          <p:cNvGrpSpPr/>
          <p:nvPr/>
        </p:nvGrpSpPr>
        <p:grpSpPr>
          <a:xfrm>
            <a:off x="3884813" y="1951943"/>
            <a:ext cx="4122496" cy="6299792"/>
            <a:chOff x="3430141" y="1430683"/>
            <a:chExt cx="4591017" cy="7015761"/>
          </a:xfrm>
        </p:grpSpPr>
        <p:pic>
          <p:nvPicPr>
            <p:cNvPr id="21" name="Picture 20" descr="A screenshot of a calendar&#10;&#10;Description automatically generated">
              <a:extLst>
                <a:ext uri="{FF2B5EF4-FFF2-40B4-BE49-F238E27FC236}">
                  <a16:creationId xmlns:a16="http://schemas.microsoft.com/office/drawing/2014/main" id="{1AC34970-ACD8-9388-8560-24CE1755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1171" y="1622553"/>
              <a:ext cx="2894975" cy="6268585"/>
            </a:xfrm>
            <a:prstGeom prst="rect">
              <a:avLst/>
            </a:prstGeom>
          </p:spPr>
        </p:pic>
        <p:pic>
          <p:nvPicPr>
            <p:cNvPr id="23" name="Picture 2" descr="Iphone X Screen Mockup transparent PNG - StickPNG">
              <a:extLst>
                <a:ext uri="{FF2B5EF4-FFF2-40B4-BE49-F238E27FC236}">
                  <a16:creationId xmlns:a16="http://schemas.microsoft.com/office/drawing/2014/main" id="{5B1FB2E3-FA25-D06B-86B6-A658C5F71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141" y="1430683"/>
              <a:ext cx="4591017" cy="7015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75A650-7B05-7061-3B36-BF146DD463EB}"/>
              </a:ext>
            </a:extLst>
          </p:cNvPr>
          <p:cNvGrpSpPr/>
          <p:nvPr/>
        </p:nvGrpSpPr>
        <p:grpSpPr>
          <a:xfrm>
            <a:off x="7635218" y="1951943"/>
            <a:ext cx="4164883" cy="6364565"/>
            <a:chOff x="6826768" y="1436832"/>
            <a:chExt cx="4591017" cy="7015761"/>
          </a:xfrm>
        </p:grpSpPr>
        <p:pic>
          <p:nvPicPr>
            <p:cNvPr id="15" name="Picture 14" descr="A screenshot of a hotel room&#10;&#10;Description automatically generated">
              <a:extLst>
                <a:ext uri="{FF2B5EF4-FFF2-40B4-BE49-F238E27FC236}">
                  <a16:creationId xmlns:a16="http://schemas.microsoft.com/office/drawing/2014/main" id="{F012EA24-C701-2E06-E457-05A17FD5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0783" y="1622553"/>
              <a:ext cx="2958625" cy="6406410"/>
            </a:xfrm>
            <a:prstGeom prst="rect">
              <a:avLst/>
            </a:prstGeom>
          </p:spPr>
        </p:pic>
        <p:pic>
          <p:nvPicPr>
            <p:cNvPr id="24" name="Picture 2" descr="Iphone X Screen Mockup transparent PNG - StickPNG">
              <a:extLst>
                <a:ext uri="{FF2B5EF4-FFF2-40B4-BE49-F238E27FC236}">
                  <a16:creationId xmlns:a16="http://schemas.microsoft.com/office/drawing/2014/main" id="{85BD96C1-5F5D-6C35-ED99-87423B94B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768" y="1436832"/>
              <a:ext cx="4591017" cy="7015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009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0" descr="A blue circle on a black background&#10;&#10;Description automatically generated">
            <a:extLst>
              <a:ext uri="{FF2B5EF4-FFF2-40B4-BE49-F238E27FC236}">
                <a16:creationId xmlns:a16="http://schemas.microsoft.com/office/drawing/2014/main" id="{DC4346B1-5C37-68D2-1555-1BCF695C0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424153" y="-1446212"/>
            <a:ext cx="4703381" cy="3136900"/>
          </a:xfrm>
          <a:prstGeom prst="rect">
            <a:avLst/>
          </a:prstGeom>
        </p:spPr>
      </p:pic>
      <p:pic>
        <p:nvPicPr>
          <p:cNvPr id="13" name="Picture 12" descr="A yellow circle with black background&#10;&#10;Description automatically generated">
            <a:extLst>
              <a:ext uri="{FF2B5EF4-FFF2-40B4-BE49-F238E27FC236}">
                <a16:creationId xmlns:a16="http://schemas.microsoft.com/office/drawing/2014/main" id="{6CD8985F-C297-50A7-68CA-138F61371E1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99434" y="5639935"/>
            <a:ext cx="6968359" cy="2777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AB62E-197A-17BE-A578-80D239FE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The USP’s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4AF83-56EB-6423-3B0A-517950870107}"/>
              </a:ext>
            </a:extLst>
          </p:cNvPr>
          <p:cNvSpPr txBox="1"/>
          <p:nvPr/>
        </p:nvSpPr>
        <p:spPr>
          <a:xfrm>
            <a:off x="9368765" y="531604"/>
            <a:ext cx="251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latin typeface="Avenir Light" panose="020B0402020203020204" pitchFamily="34" charset="77"/>
              </a:rPr>
              <a:t>CODEBUSTERS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1A500D-3041-9EF5-E59C-D5F24EFA9ED8}"/>
              </a:ext>
            </a:extLst>
          </p:cNvPr>
          <p:cNvGrpSpPr/>
          <p:nvPr/>
        </p:nvGrpSpPr>
        <p:grpSpPr>
          <a:xfrm>
            <a:off x="175461" y="1638789"/>
            <a:ext cx="4211770" cy="6436215"/>
            <a:chOff x="236421" y="2126469"/>
            <a:chExt cx="4211770" cy="6436215"/>
          </a:xfrm>
        </p:grpSpPr>
        <p:pic>
          <p:nvPicPr>
            <p:cNvPr id="15" name="Picture 14" descr="A screenshot of a phone&#10;&#10;Description automatically generated">
              <a:extLst>
                <a:ext uri="{FF2B5EF4-FFF2-40B4-BE49-F238E27FC236}">
                  <a16:creationId xmlns:a16="http://schemas.microsoft.com/office/drawing/2014/main" id="{987CC248-AB57-87A8-CDD5-F7645FB8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3791" y="2305060"/>
              <a:ext cx="2702360" cy="5851510"/>
            </a:xfrm>
            <a:prstGeom prst="rect">
              <a:avLst/>
            </a:prstGeom>
          </p:spPr>
        </p:pic>
        <p:pic>
          <p:nvPicPr>
            <p:cNvPr id="20" name="Picture 2" descr="Iphone X Screen Mockup transparent PNG - StickPNG">
              <a:extLst>
                <a:ext uri="{FF2B5EF4-FFF2-40B4-BE49-F238E27FC236}">
                  <a16:creationId xmlns:a16="http://schemas.microsoft.com/office/drawing/2014/main" id="{6D6D982D-F130-B0FE-6232-0D33318C0C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21" y="2126469"/>
              <a:ext cx="4211770" cy="6436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2437A1-EF35-251E-18F1-BF13C0C2C97F}"/>
              </a:ext>
            </a:extLst>
          </p:cNvPr>
          <p:cNvGrpSpPr/>
          <p:nvPr/>
        </p:nvGrpSpPr>
        <p:grpSpPr>
          <a:xfrm>
            <a:off x="3543746" y="1638789"/>
            <a:ext cx="4339568" cy="6631510"/>
            <a:chOff x="3430949" y="1513423"/>
            <a:chExt cx="4339568" cy="6631510"/>
          </a:xfrm>
        </p:grpSpPr>
        <p:pic>
          <p:nvPicPr>
            <p:cNvPr id="17" name="Picture 16" descr="A screenshot of a cellphone with a picture of a person&#10;&#10;Description automatically generated">
              <a:extLst>
                <a:ext uri="{FF2B5EF4-FFF2-40B4-BE49-F238E27FC236}">
                  <a16:creationId xmlns:a16="http://schemas.microsoft.com/office/drawing/2014/main" id="{5A6FF247-A10B-3C49-BF73-1145C3D74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8806" y="1690688"/>
              <a:ext cx="2864223" cy="6201998"/>
            </a:xfrm>
            <a:prstGeom prst="rect">
              <a:avLst/>
            </a:prstGeom>
          </p:spPr>
        </p:pic>
        <p:pic>
          <p:nvPicPr>
            <p:cNvPr id="21" name="Picture 2" descr="Iphone X Screen Mockup transparent PNG - StickPNG">
              <a:extLst>
                <a:ext uri="{FF2B5EF4-FFF2-40B4-BE49-F238E27FC236}">
                  <a16:creationId xmlns:a16="http://schemas.microsoft.com/office/drawing/2014/main" id="{5BC03CD3-CE43-3BA1-3BB1-681E8A5CC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949" y="1513423"/>
              <a:ext cx="4339568" cy="6631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2E2613DD-BA5F-0B50-DDE0-9939B18951B0}"/>
              </a:ext>
            </a:extLst>
          </p:cNvPr>
          <p:cNvSpPr txBox="1">
            <a:spLocks/>
          </p:cNvSpPr>
          <p:nvPr/>
        </p:nvSpPr>
        <p:spPr>
          <a:xfrm>
            <a:off x="7804771" y="1752065"/>
            <a:ext cx="9559636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venir Medium" panose="02000503020000020003" pitchFamily="2" charset="0"/>
              </a:rPr>
              <a:t>•  Scheduling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449207B-B6CC-6841-94AE-E079F8A78C19}"/>
              </a:ext>
            </a:extLst>
          </p:cNvPr>
          <p:cNvSpPr txBox="1">
            <a:spLocks/>
          </p:cNvSpPr>
          <p:nvPr/>
        </p:nvSpPr>
        <p:spPr>
          <a:xfrm>
            <a:off x="7825549" y="2217577"/>
            <a:ext cx="10515600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venir Medium" panose="02000503020000020003" pitchFamily="2" charset="0"/>
              </a:rPr>
              <a:t>•  Rate the users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B47AE1-68B6-F3E4-BAF3-8B456873DE56}"/>
              </a:ext>
            </a:extLst>
          </p:cNvPr>
          <p:cNvSpPr txBox="1"/>
          <p:nvPr/>
        </p:nvSpPr>
        <p:spPr>
          <a:xfrm>
            <a:off x="9570720" y="5039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4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0" descr="A blue circle on a black background&#10;&#10;Description automatically generated">
            <a:extLst>
              <a:ext uri="{FF2B5EF4-FFF2-40B4-BE49-F238E27FC236}">
                <a16:creationId xmlns:a16="http://schemas.microsoft.com/office/drawing/2014/main" id="{DC4346B1-5C37-68D2-1555-1BCF695C0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424153" y="-1446212"/>
            <a:ext cx="4703381" cy="3136900"/>
          </a:xfrm>
          <a:prstGeom prst="rect">
            <a:avLst/>
          </a:prstGeom>
        </p:spPr>
      </p:pic>
      <p:pic>
        <p:nvPicPr>
          <p:cNvPr id="13" name="Picture 12" descr="A yellow circle with black background&#10;&#10;Description automatically generated">
            <a:extLst>
              <a:ext uri="{FF2B5EF4-FFF2-40B4-BE49-F238E27FC236}">
                <a16:creationId xmlns:a16="http://schemas.microsoft.com/office/drawing/2014/main" id="{6CD8985F-C297-50A7-68CA-138F61371E1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99434" y="5639935"/>
            <a:ext cx="6968359" cy="2777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AB62E-197A-17BE-A578-80D239FE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USP’s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4AF83-56EB-6423-3B0A-517950870107}"/>
              </a:ext>
            </a:extLst>
          </p:cNvPr>
          <p:cNvSpPr txBox="1"/>
          <p:nvPr/>
        </p:nvSpPr>
        <p:spPr>
          <a:xfrm>
            <a:off x="9368765" y="531604"/>
            <a:ext cx="251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600" dirty="0">
                <a:latin typeface="Avenir Light" panose="020B0402020203020204" pitchFamily="34" charset="77"/>
              </a:rPr>
              <a:t>CODEBUSTERS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B47AE1-68B6-F3E4-BAF3-8B456873DE56}"/>
              </a:ext>
            </a:extLst>
          </p:cNvPr>
          <p:cNvSpPr txBox="1"/>
          <p:nvPr/>
        </p:nvSpPr>
        <p:spPr>
          <a:xfrm>
            <a:off x="9570720" y="5039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955D77E-729B-2970-9E64-E5385F75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2" r="9239" b="5858"/>
          <a:stretch/>
        </p:blipFill>
        <p:spPr>
          <a:xfrm>
            <a:off x="-17585" y="-17585"/>
            <a:ext cx="12192000" cy="73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06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189</Words>
  <Application>Microsoft Macintosh PowerPoint</Application>
  <PresentationFormat>Widescreen</PresentationFormat>
  <Paragraphs>32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Black</vt:lpstr>
      <vt:lpstr>Avenir Book</vt:lpstr>
      <vt:lpstr>Avenir Light</vt:lpstr>
      <vt:lpstr>Avenir Medium</vt:lpstr>
      <vt:lpstr>Calibri</vt:lpstr>
      <vt:lpstr>Calibri Light</vt:lpstr>
      <vt:lpstr>Office Theme</vt:lpstr>
      <vt:lpstr>PowerPoint Presentation</vt:lpstr>
      <vt:lpstr>Challenge </vt:lpstr>
      <vt:lpstr>Our user journeys – 3 key users  </vt:lpstr>
      <vt:lpstr>Pete’s Scenario </vt:lpstr>
      <vt:lpstr>The USP’s </vt:lpstr>
      <vt:lpstr>USP’s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Dowell</dc:creator>
  <cp:lastModifiedBy>Aimee Dowell</cp:lastModifiedBy>
  <cp:revision>6</cp:revision>
  <dcterms:created xsi:type="dcterms:W3CDTF">2023-11-28T11:52:56Z</dcterms:created>
  <dcterms:modified xsi:type="dcterms:W3CDTF">2023-11-28T16:26:26Z</dcterms:modified>
</cp:coreProperties>
</file>